
<file path=[Content_Types].xml><?xml version="1.0" encoding="utf-8"?>
<Types xmlns="http://schemas.openxmlformats.org/package/2006/content-types">
  <Default Extension="png" ContentType="image/png"/>
  <Default Extension="mp3" ContentType="audio/m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9144000" cy="5715000" type="screen16x10"/>
  <p:notesSz cx="6858000" cy="9144000"/>
  <p:embeddedFontLst>
    <p:embeddedFont>
      <p:font typeface="迷你简雪君" panose="02010600030101010101" charset="-122"/>
      <p:regular r:id="rId5"/>
    </p:embeddedFont>
    <p:embeddedFont>
      <p:font typeface="叶根友空心简体08" panose="02010601030101010101" pitchFamily="2" charset="-122"/>
      <p:regular r:id="rId6"/>
    </p:embeddedFont>
    <p:embeddedFont>
      <p:font typeface="书体坊郭沫若字体" panose="03000509000000000000" pitchFamily="65" charset="-122"/>
      <p:regular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华文行楷" panose="02010800040101010101" pitchFamily="2" charset="-122"/>
      <p:regular r:id="rId12"/>
    </p:embeddedFont>
  </p:embeddedFont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迷你简雪君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迷你简雪君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迷你简雪君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迷你简雪君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迷你简雪君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迷你简雪君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迷你简雪君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迷你简雪君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迷你简雪君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  <p15:guide id="3" pos="1338" userDrawn="1">
          <p15:clr>
            <a:srgbClr val="A4A3A4"/>
          </p15:clr>
        </p15:guide>
        <p15:guide id="4" orient="horz" pos="4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9068"/>
    <a:srgbClr val="FF0000"/>
    <a:srgbClr val="65807F"/>
    <a:srgbClr val="FFCC00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59" autoAdjust="0"/>
    <p:restoredTop sz="94660"/>
  </p:normalViewPr>
  <p:slideViewPr>
    <p:cSldViewPr>
      <p:cViewPr>
        <p:scale>
          <a:sx n="75" d="100"/>
          <a:sy n="75" d="100"/>
        </p:scale>
        <p:origin x="437" y="528"/>
      </p:cViewPr>
      <p:guideLst>
        <p:guide orient="horz" pos="1800"/>
        <p:guide pos="2880"/>
        <p:guide pos="1338"/>
        <p:guide orient="horz" pos="4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DBBA89-4D61-45EC-9749-42EB67BBFFB8}" type="datetimeFigureOut">
              <a:rPr lang="zh-CN" altLang="en-US" smtClean="0"/>
              <a:t>2015/4/17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471794-2868-4C16-9001-34920E58C0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250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Documents and Settings\Administrator\桌面\图片\党2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1588"/>
            <a:ext cx="9144000" cy="5711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4E9261-0423-422D-9A26-0D0EF115F091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5DCBFD-DC1E-4648-922B-C271186E370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0223DA-E9FF-4A94-B993-C912E178C780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38C774-202C-48E2-9E10-CB62A7DAF28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4064000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40640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402EC-AF6D-41C8-8EFC-4F7A205A12EE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97175F-19CB-4AD5-82DE-74172499B8E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52500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333500"/>
            <a:ext cx="8229600" cy="3771900"/>
          </a:xfrm>
          <a:prstGeom prst="rect">
            <a:avLst/>
          </a:prstGeo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C32ABD-A0AF-41BE-A12A-0CEA82B4B6D5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50EA36-A39B-4885-A39B-CD64D78CA71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52500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333500"/>
            <a:ext cx="4038600" cy="37719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9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8F2C78-444E-4BB7-A380-CF92943C15B5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56E556-4679-4911-9392-9CF7FEE9750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28600"/>
            <a:ext cx="8229600" cy="4876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5297488"/>
            <a:ext cx="2133600" cy="3032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F9241B-5659-4831-B2DD-577E99D9F869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5297488"/>
            <a:ext cx="2895600" cy="3032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5297488"/>
            <a:ext cx="2133600" cy="3032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A1F4DA-7CD4-437F-9F12-6A875688426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6D83C9-B207-4BDE-B84F-196EDEF503B8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15ED8A-BF05-4359-9B2E-979942CC292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D561FD-997B-4432-890C-733DD7565E9F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24B4D6-DAF7-40B0-A49F-EA42B0889E6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111250"/>
            <a:ext cx="4038600" cy="314325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111250"/>
            <a:ext cx="4038600" cy="314325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8A937A-E2BB-42A3-AE4C-954E6D533B9F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CA985B-BDBB-4E66-B515-24DEE3C440F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29CD39-C4ED-4B93-9ECB-BAE5820099E5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81C9E1-4D7B-460D-A0C4-F4E27CCDF79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F8559B-8F35-4A54-AEFE-C81242EED56E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683DA4-DD0E-4D41-AE24-C1B66C56B62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C7537E-63C2-4329-A69C-7E4AC8ADCCA3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4FB930-AE5B-4FF2-B54A-6E0845820A8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F513AC-022E-4504-A74D-596870F69152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45A9F7-D694-4975-A2F6-43354FBCA0D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F39884-03D8-485D-91A8-203DB7DE9565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980FD7-6605-4F3E-B2AF-C4882F6BC48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6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5297488"/>
            <a:ext cx="21336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11CD7B7-2573-41C4-A526-B16334099129}" type="datetimeFigureOut">
              <a:rPr lang="zh-CN" altLang="en-US"/>
              <a:pPr>
                <a:defRPr/>
              </a:pPr>
              <a:t>2015/4/17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5297488"/>
            <a:ext cx="28956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7488"/>
            <a:ext cx="2133600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758E890C-51F9-4461-933E-878D6B410CE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pic>
        <p:nvPicPr>
          <p:cNvPr id="1029" name="Picture 2" descr="C:\Documents and Settings\Administrator\桌面\图片\党2.png"/>
          <p:cNvPicPr>
            <a:picLocks noChangeAspect="1" noChangeArrowheads="1"/>
          </p:cNvPicPr>
          <p:nvPr userDrawn="1"/>
        </p:nvPicPr>
        <p:blipFill>
          <a:blip r:embed="rId16"/>
          <a:srcRect/>
          <a:stretch>
            <a:fillRect/>
          </a:stretch>
        </p:blipFill>
        <p:spPr bwMode="auto">
          <a:xfrm>
            <a:off x="0" y="1588"/>
            <a:ext cx="9144000" cy="5711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5" descr="C:\Documents and Settings\Administrator\桌面\图片\未标题-1.png"/>
          <p:cNvPicPr>
            <a:picLocks noChangeAspect="1" noChangeArrowheads="1"/>
          </p:cNvPicPr>
          <p:nvPr userDrawn="1"/>
        </p:nvPicPr>
        <p:blipFill rotWithShape="1">
          <a:blip r:embed="rId17">
            <a:duotone>
              <a:schemeClr val="accent1">
                <a:shade val="45000"/>
                <a:satMod val="135000"/>
              </a:schemeClr>
              <a:prstClr val="white"/>
            </a:duotone>
            <a:extLst/>
          </a:blip>
          <a:srcRect l="64861" b="64227"/>
          <a:stretch/>
        </p:blipFill>
        <p:spPr bwMode="auto">
          <a:xfrm>
            <a:off x="5930900" y="0"/>
            <a:ext cx="3213100" cy="2043311"/>
          </a:xfrm>
          <a:prstGeom prst="rect">
            <a:avLst/>
          </a:prstGeom>
          <a:noFill/>
          <a:extLst/>
        </p:spPr>
      </p:pic>
      <p:pic>
        <p:nvPicPr>
          <p:cNvPr id="9" name="Picture 7" descr="C:\Documents and Settings\Administrator\桌面\图片\党9.png"/>
          <p:cNvPicPr>
            <a:picLocks noChangeAspect="1" noChangeArrowheads="1"/>
          </p:cNvPicPr>
          <p:nvPr userDrawn="1"/>
        </p:nvPicPr>
        <p:blipFill rotWithShape="1">
          <a:blip r:embed="rId18">
            <a:duotone>
              <a:schemeClr val="accent1">
                <a:shade val="45000"/>
                <a:satMod val="135000"/>
              </a:schemeClr>
              <a:prstClr val="white"/>
            </a:duotone>
            <a:extLst/>
          </a:blip>
          <a:srcRect l="81499" t="30924" b="47304"/>
          <a:stretch/>
        </p:blipFill>
        <p:spPr bwMode="auto">
          <a:xfrm>
            <a:off x="7740352" y="1437394"/>
            <a:ext cx="1691680" cy="1243589"/>
          </a:xfrm>
          <a:prstGeom prst="rect">
            <a:avLst/>
          </a:prstGeom>
          <a:noFill/>
          <a:extLst/>
        </p:spPr>
      </p:pic>
      <p:sp>
        <p:nvSpPr>
          <p:cNvPr id="10" name="矩形 9"/>
          <p:cNvSpPr/>
          <p:nvPr userDrawn="1"/>
        </p:nvSpPr>
        <p:spPr>
          <a:xfrm>
            <a:off x="0" y="0"/>
            <a:ext cx="9144000" cy="536257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033" name="组合 10"/>
          <p:cNvGrpSpPr>
            <a:grpSpLocks/>
          </p:cNvGrpSpPr>
          <p:nvPr userDrawn="1"/>
        </p:nvGrpSpPr>
        <p:grpSpPr bwMode="auto">
          <a:xfrm>
            <a:off x="-430213" y="3503613"/>
            <a:ext cx="3489326" cy="2039937"/>
            <a:chOff x="-612576" y="2766705"/>
            <a:chExt cx="5040560" cy="2945120"/>
          </a:xfrm>
        </p:grpSpPr>
        <p:pic>
          <p:nvPicPr>
            <p:cNvPr id="1037" name="Picture 3" descr="C:\Documents and Settings\Administrator\桌面\图片\党3.png"/>
            <p:cNvPicPr>
              <a:picLocks noChangeAspect="1" noChangeArrowheads="1"/>
            </p:cNvPicPr>
            <p:nvPr/>
          </p:nvPicPr>
          <p:blipFill>
            <a:blip r:embed="rId19"/>
            <a:srcRect/>
            <a:stretch>
              <a:fillRect/>
            </a:stretch>
          </p:blipFill>
          <p:spPr bwMode="auto">
            <a:xfrm>
              <a:off x="-612576" y="2766705"/>
              <a:ext cx="1872208" cy="23230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038" name="Picture 4" descr="C:\Documents and Settings\Administrator\桌面\图片\党5.png"/>
            <p:cNvPicPr>
              <a:picLocks noChangeAspect="1" noChangeArrowheads="1"/>
            </p:cNvPicPr>
            <p:nvPr/>
          </p:nvPicPr>
          <p:blipFill>
            <a:blip r:embed="rId20"/>
            <a:srcRect/>
            <a:stretch>
              <a:fillRect/>
            </a:stretch>
          </p:blipFill>
          <p:spPr bwMode="auto">
            <a:xfrm>
              <a:off x="0" y="2945873"/>
              <a:ext cx="4427984" cy="27659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矩形 13"/>
          <p:cNvSpPr/>
          <p:nvPr userDrawn="1"/>
        </p:nvSpPr>
        <p:spPr>
          <a:xfrm flipH="1">
            <a:off x="0" y="5362575"/>
            <a:ext cx="9144000" cy="352425"/>
          </a:xfrm>
          <a:prstGeom prst="rect">
            <a:avLst/>
          </a:prstGeom>
          <a:gradFill flip="none" rotWithShape="1">
            <a:gsLst>
              <a:gs pos="100000">
                <a:srgbClr val="FF0000"/>
              </a:gs>
              <a:gs pos="0">
                <a:srgbClr val="FFC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0" y="120650"/>
            <a:ext cx="9144000" cy="598488"/>
          </a:xfrm>
          <a:prstGeom prst="rect">
            <a:avLst/>
          </a:prstGeom>
          <a:gradFill flip="none" rotWithShape="1">
            <a:gsLst>
              <a:gs pos="100000">
                <a:srgbClr val="FF0000"/>
              </a:gs>
              <a:gs pos="0">
                <a:srgbClr val="FFC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1036" name="Picture 4" descr="C:\Documents and Settings\Administrator\桌面\图片\党1.png"/>
          <p:cNvPicPr>
            <a:picLocks noChangeAspect="1" noChangeArrowheads="1"/>
          </p:cNvPicPr>
          <p:nvPr userDrawn="1"/>
        </p:nvPicPr>
        <p:blipFill>
          <a:blip r:embed="rId21"/>
          <a:srcRect/>
          <a:stretch>
            <a:fillRect/>
          </a:stretch>
        </p:blipFill>
        <p:spPr bwMode="auto">
          <a:xfrm>
            <a:off x="7942263" y="-22225"/>
            <a:ext cx="1047750" cy="971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Administrator\桌面\图片\党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828675" y="-22225"/>
            <a:ext cx="3236913" cy="4016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4" descr="C:\Documents and Settings\Administrator\桌面\图片\党5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-25907"/>
            <a:ext cx="9144000" cy="5711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5" descr="C:\Documents and Settings\Administrator\桌面\图片\未标题-1.png"/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/>
          </a:blip>
          <a:srcRect l="64861" b="64227"/>
          <a:stretch/>
        </p:blipFill>
        <p:spPr bwMode="auto">
          <a:xfrm>
            <a:off x="5269706" y="-1030932"/>
            <a:ext cx="3213100" cy="2043311"/>
          </a:xfrm>
          <a:prstGeom prst="rect">
            <a:avLst/>
          </a:prstGeom>
          <a:noFill/>
          <a:extLst/>
        </p:spPr>
      </p:pic>
      <p:pic>
        <p:nvPicPr>
          <p:cNvPr id="10" name="Picture 7" descr="C:\Documents and Settings\Administrator\桌面\图片\党9.png"/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/>
          </a:blip>
          <a:srcRect l="81499" t="30924" b="47304"/>
          <a:stretch/>
        </p:blipFill>
        <p:spPr bwMode="auto">
          <a:xfrm>
            <a:off x="7564239" y="1681152"/>
            <a:ext cx="1691680" cy="1243589"/>
          </a:xfrm>
          <a:prstGeom prst="rect">
            <a:avLst/>
          </a:prstGeom>
          <a:noFill/>
          <a:extLst/>
        </p:spPr>
      </p:pic>
      <p:sp>
        <p:nvSpPr>
          <p:cNvPr id="11" name="矩形 10"/>
          <p:cNvSpPr/>
          <p:nvPr/>
        </p:nvSpPr>
        <p:spPr>
          <a:xfrm flipH="1">
            <a:off x="0" y="5362575"/>
            <a:ext cx="9144000" cy="352425"/>
          </a:xfrm>
          <a:prstGeom prst="rect">
            <a:avLst/>
          </a:prstGeom>
          <a:gradFill flip="none" rotWithShape="1">
            <a:gsLst>
              <a:gs pos="100000">
                <a:srgbClr val="FF0000"/>
              </a:gs>
              <a:gs pos="0">
                <a:srgbClr val="FFC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-122162" y="3030957"/>
            <a:ext cx="1873076" cy="2922887"/>
            <a:chOff x="971600" y="1963690"/>
            <a:chExt cx="1873076" cy="2922887"/>
          </a:xfrm>
        </p:grpSpPr>
        <p:sp>
          <p:nvSpPr>
            <p:cNvPr id="13" name="文本框 12"/>
            <p:cNvSpPr txBox="1"/>
            <p:nvPr/>
          </p:nvSpPr>
          <p:spPr>
            <a:xfrm>
              <a:off x="971600" y="1963690"/>
              <a:ext cx="923330" cy="178762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4800" dirty="0" smtClean="0"/>
                <a:t>四进</a:t>
              </a:r>
              <a:endParaRPr lang="zh-CN" altLang="en-US" sz="48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921346" y="3230393"/>
              <a:ext cx="923330" cy="165618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4800" dirty="0" smtClean="0"/>
                <a:t>四信</a:t>
              </a:r>
              <a:endParaRPr lang="zh-CN" altLang="en-US" sz="4800" dirty="0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5940152" y="3466436"/>
            <a:ext cx="3054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演讲者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：王晴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2" name="矩形 1"/>
          <p:cNvSpPr>
            <a:spLocks noChangeAspect="1"/>
          </p:cNvSpPr>
          <p:nvPr/>
        </p:nvSpPr>
        <p:spPr>
          <a:xfrm>
            <a:off x="1313143" y="841276"/>
            <a:ext cx="7353295" cy="923330"/>
          </a:xfrm>
          <a:prstGeom prst="rect">
            <a:avLst/>
          </a:prstGeom>
          <a:noFill/>
          <a:effectLst>
            <a:glow rad="520700">
              <a:srgbClr val="FFFF00">
                <a:alpha val="25000"/>
              </a:srgbClr>
            </a:glow>
            <a:outerShdw blurRad="50800" dist="596900" dir="16680000" algn="ctr" rotWithShape="0">
              <a:srgbClr val="000000">
                <a:alpha val="0"/>
              </a:srgbClr>
            </a:outerShdw>
            <a:reflection endPos="34000" dist="127000" dir="5400000" sy="-100000" algn="bl" rotWithShape="0"/>
          </a:effectLst>
          <a:scene3d>
            <a:camera prst="perspectiveRelaxedModerately" fov="2700000">
              <a:rot lat="590637" lon="0" rev="0"/>
            </a:camera>
            <a:lightRig rig="threePt" dir="t"/>
          </a:scene3d>
          <a:sp3d extrusionH="1270000">
            <a:bevelT prst="convex"/>
          </a:sp3d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2225">
                  <a:solidFill>
                    <a:srgbClr val="FF0000"/>
                  </a:solidFill>
                  <a:prstDash val="solid"/>
                </a:ln>
                <a:solidFill>
                  <a:srgbClr val="FFFF00"/>
                </a:solidFill>
                <a:effectLst/>
                <a:latin typeface="叶根友空心简体08" panose="02010601030101010101" pitchFamily="2" charset="-122"/>
                <a:ea typeface="叶根友空心简体08" panose="02010601030101010101" pitchFamily="2" charset="-122"/>
                <a:cs typeface="书体坊郭沫若字体" panose="03000509000000000000" pitchFamily="65" charset="-122"/>
              </a:rPr>
              <a:t>青年信任党，民族必兴旺</a:t>
            </a:r>
            <a:endParaRPr lang="zh-CN" altLang="en-US" sz="5400" b="1" cap="none" spc="0" dirty="0">
              <a:ln w="22225">
                <a:solidFill>
                  <a:srgbClr val="FF0000"/>
                </a:solidFill>
                <a:prstDash val="solid"/>
              </a:ln>
              <a:solidFill>
                <a:srgbClr val="FFFF00"/>
              </a:solidFill>
              <a:effectLst/>
              <a:latin typeface="叶根友空心简体08" panose="02010601030101010101" pitchFamily="2" charset="-122"/>
              <a:ea typeface="叶根友空心简体08" panose="02010601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Documents and Settings\Administrator\桌面\图片\党3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-828675" y="-22225"/>
            <a:ext cx="3236913" cy="4016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4" descr="C:\Documents and Settings\Administrator\桌面\图片\党5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-25907"/>
            <a:ext cx="9144000" cy="5711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5" descr="C:\Documents and Settings\Administrator\桌面\图片\未标题-1.png"/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/>
          </a:blip>
          <a:srcRect l="64861" b="64227"/>
          <a:stretch/>
        </p:blipFill>
        <p:spPr bwMode="auto">
          <a:xfrm>
            <a:off x="5269706" y="-1030932"/>
            <a:ext cx="3213100" cy="2043311"/>
          </a:xfrm>
          <a:prstGeom prst="rect">
            <a:avLst/>
          </a:prstGeom>
          <a:noFill/>
          <a:extLst/>
        </p:spPr>
      </p:pic>
      <p:pic>
        <p:nvPicPr>
          <p:cNvPr id="10" name="Picture 7" descr="C:\Documents and Settings\Administrator\桌面\图片\党9.png"/>
          <p:cNvPicPr>
            <a:picLocks noChangeAspect="1" noChangeArrowheads="1"/>
          </p:cNvPicPr>
          <p:nvPr/>
        </p:nvPicPr>
        <p:blipFill rotWithShape="1"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/>
          </a:blip>
          <a:srcRect l="81499" t="30924" b="47304"/>
          <a:stretch/>
        </p:blipFill>
        <p:spPr bwMode="auto">
          <a:xfrm>
            <a:off x="7564239" y="1681152"/>
            <a:ext cx="1691680" cy="1243589"/>
          </a:xfrm>
          <a:prstGeom prst="rect">
            <a:avLst/>
          </a:prstGeom>
          <a:noFill/>
          <a:extLst/>
        </p:spPr>
      </p:pic>
      <p:sp>
        <p:nvSpPr>
          <p:cNvPr id="11" name="矩形 10"/>
          <p:cNvSpPr/>
          <p:nvPr/>
        </p:nvSpPr>
        <p:spPr>
          <a:xfrm flipH="1">
            <a:off x="0" y="5362575"/>
            <a:ext cx="9144000" cy="352425"/>
          </a:xfrm>
          <a:prstGeom prst="rect">
            <a:avLst/>
          </a:prstGeom>
          <a:gradFill flip="none" rotWithShape="1">
            <a:gsLst>
              <a:gs pos="100000">
                <a:srgbClr val="FF0000"/>
              </a:gs>
              <a:gs pos="0">
                <a:srgbClr val="FFC00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-122162" y="3030957"/>
            <a:ext cx="1873076" cy="2922887"/>
            <a:chOff x="971600" y="1963690"/>
            <a:chExt cx="1873076" cy="2922887"/>
          </a:xfrm>
        </p:grpSpPr>
        <p:sp>
          <p:nvSpPr>
            <p:cNvPr id="13" name="文本框 12"/>
            <p:cNvSpPr txBox="1"/>
            <p:nvPr/>
          </p:nvSpPr>
          <p:spPr>
            <a:xfrm>
              <a:off x="971600" y="1963690"/>
              <a:ext cx="923330" cy="178762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4800" dirty="0" smtClean="0"/>
                <a:t>四进</a:t>
              </a:r>
              <a:endParaRPr lang="zh-CN" altLang="en-US" sz="48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921346" y="3230393"/>
              <a:ext cx="923330" cy="1656184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4800" dirty="0" smtClean="0"/>
                <a:t>四信</a:t>
              </a:r>
              <a:endParaRPr lang="zh-CN" altLang="en-US" sz="4800" dirty="0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5940152" y="3466436"/>
            <a:ext cx="3054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演讲者</a:t>
            </a:r>
            <a:r>
              <a:rPr lang="zh-CN" altLang="en-US" sz="2800" dirty="0" smtClean="0">
                <a:latin typeface="华文行楷" panose="02010800040101010101" pitchFamily="2" charset="-122"/>
                <a:ea typeface="华文行楷" panose="02010800040101010101" pitchFamily="2" charset="-122"/>
              </a:rPr>
              <a:t>：王晴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2" name="矩形 1"/>
          <p:cNvSpPr>
            <a:spLocks noChangeAspect="1"/>
          </p:cNvSpPr>
          <p:nvPr/>
        </p:nvSpPr>
        <p:spPr>
          <a:xfrm>
            <a:off x="1313143" y="841276"/>
            <a:ext cx="7353295" cy="923330"/>
          </a:xfrm>
          <a:prstGeom prst="rect">
            <a:avLst/>
          </a:prstGeom>
          <a:noFill/>
          <a:effectLst>
            <a:glow rad="520700">
              <a:srgbClr val="FFFF00">
                <a:alpha val="25000"/>
              </a:srgbClr>
            </a:glow>
            <a:outerShdw blurRad="50800" dist="596900" dir="16680000" algn="ctr" rotWithShape="0">
              <a:srgbClr val="000000">
                <a:alpha val="0"/>
              </a:srgbClr>
            </a:outerShdw>
            <a:reflection endPos="34000" dist="127000" dir="5400000" sy="-100000" algn="bl" rotWithShape="0"/>
          </a:effectLst>
          <a:scene3d>
            <a:camera prst="perspectiveRelaxedModerately" fov="2700000">
              <a:rot lat="590637" lon="0" rev="0"/>
            </a:camera>
            <a:lightRig rig="threePt" dir="t"/>
          </a:scene3d>
          <a:sp3d extrusionH="1270000">
            <a:bevelT prst="convex"/>
          </a:sp3d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22225">
                  <a:solidFill>
                    <a:srgbClr val="FF0000"/>
                  </a:solidFill>
                  <a:prstDash val="solid"/>
                </a:ln>
                <a:solidFill>
                  <a:srgbClr val="FFFF00"/>
                </a:solidFill>
                <a:effectLst/>
                <a:latin typeface="叶根友空心简体08" panose="02010601030101010101" pitchFamily="2" charset="-122"/>
                <a:ea typeface="叶根友空心简体08" panose="02010601030101010101" pitchFamily="2" charset="-122"/>
                <a:cs typeface="书体坊郭沫若字体" panose="03000509000000000000" pitchFamily="65" charset="-122"/>
              </a:rPr>
              <a:t>青年信任党，民族必兴旺</a:t>
            </a:r>
            <a:endParaRPr lang="zh-CN" altLang="en-US" sz="5400" b="1" cap="none" spc="0" dirty="0">
              <a:ln w="22225">
                <a:solidFill>
                  <a:srgbClr val="FF0000"/>
                </a:solidFill>
                <a:prstDash val="solid"/>
              </a:ln>
              <a:solidFill>
                <a:srgbClr val="FFFF00"/>
              </a:solidFill>
              <a:effectLst/>
              <a:latin typeface="叶根友空心简体08" panose="02010601030101010101" pitchFamily="2" charset="-122"/>
              <a:ea typeface="叶根友空心简体08" panose="02010601030101010101" pitchFamily="2" charset="-122"/>
            </a:endParaRPr>
          </a:p>
        </p:txBody>
      </p:sp>
      <p:pic>
        <p:nvPicPr>
          <p:cNvPr id="4" name="未命名混音项目 1_缩混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076876" y="441376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790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6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</TotalTime>
  <Words>32</Words>
  <Application>Microsoft Office PowerPoint</Application>
  <PresentationFormat>全屏显示(16:10)</PresentationFormat>
  <Paragraphs>8</Paragraphs>
  <Slides>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迷你简雪君</vt:lpstr>
      <vt:lpstr>宋体</vt:lpstr>
      <vt:lpstr>叶根友空心简体08</vt:lpstr>
      <vt:lpstr>书体坊郭沫若字体</vt:lpstr>
      <vt:lpstr>Calibri</vt:lpstr>
      <vt:lpstr>华文行楷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七一党建政治主题动画PPT模板</dc:title>
  <dc:creator>锐普PPT</dc:creator>
  <dc:description>本素材由锐普原创，免费分享，版权归锐普PPT所有并受法律保护。欢迎转载，不得销售，不得修改版权信息，并请注明出处：锐普PPT论坛：www.rapidbbs.cn，锐普PPT商城：www.rapidppt.com。否则将承担法律责任。</dc:description>
  <cp:lastModifiedBy>l s</cp:lastModifiedBy>
  <cp:revision>59</cp:revision>
  <dcterms:created xsi:type="dcterms:W3CDTF">2012-06-26T03:05:42Z</dcterms:created>
  <dcterms:modified xsi:type="dcterms:W3CDTF">2015-04-17T02:55:52Z</dcterms:modified>
</cp:coreProperties>
</file>